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4"/>
  </p:notesMasterIdLst>
  <p:sldIdLst>
    <p:sldId id="271" r:id="rId6"/>
    <p:sldId id="272" r:id="rId7"/>
    <p:sldId id="275" r:id="rId8"/>
    <p:sldId id="277" r:id="rId9"/>
    <p:sldId id="276" r:id="rId10"/>
    <p:sldId id="274" r:id="rId11"/>
    <p:sldId id="278" r:id="rId12"/>
    <p:sldId id="279" r:id="rId13"/>
    <p:sldId id="256" r:id="rId14"/>
    <p:sldId id="257" r:id="rId15"/>
    <p:sldId id="280" r:id="rId16"/>
    <p:sldId id="281" r:id="rId17"/>
    <p:sldId id="282" r:id="rId18"/>
    <p:sldId id="285" r:id="rId19"/>
    <p:sldId id="286" r:id="rId20"/>
    <p:sldId id="287" r:id="rId21"/>
    <p:sldId id="288" r:id="rId22"/>
    <p:sldId id="289" r:id="rId23"/>
    <p:sldId id="291" r:id="rId24"/>
    <p:sldId id="290" r:id="rId25"/>
    <p:sldId id="292" r:id="rId26"/>
    <p:sldId id="293" r:id="rId27"/>
    <p:sldId id="270" r:id="rId28"/>
    <p:sldId id="295" r:id="rId29"/>
    <p:sldId id="296" r:id="rId30"/>
    <p:sldId id="297" r:id="rId31"/>
    <p:sldId id="294" r:id="rId32"/>
    <p:sldId id="29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 showGuides="1"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0B30C-1736-4D94-AE25-7FE282D8040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FA2FD-30D3-4B3E-BC8B-E83B88C9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8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FA2FD-30D3-4B3E-BC8B-E83B88C9C2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9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FA2FD-30D3-4B3E-BC8B-E83B88C9C2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5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3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5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83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66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23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97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19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31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00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91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6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8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2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19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98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0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60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43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15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13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1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45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77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21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66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63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16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96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92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68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57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8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553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64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30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6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314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9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54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745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50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49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0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45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11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37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14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04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5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4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9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5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569-B487-4E04-B8E8-EF3B3BD7A91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E1BB-40A5-4F3B-A9F0-05839C69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1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52569-B487-4E04-B8E8-EF3B3BD7A91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E1BB-40A5-4F3B-A9F0-05839C69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8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4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52569-B487-4E04-B8E8-EF3B3BD7A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E1BB-40A5-4F3B-A9F0-05839C690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3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24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6629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tr.128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tr.129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tr.129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tr.131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tr.131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304800"/>
            <a:ext cx="3352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676400" y="367605"/>
            <a:ext cx="58674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clip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676400" y="1884527"/>
            <a:ext cx="586740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76400" y="3505200"/>
            <a:ext cx="586740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653" y="0"/>
            <a:ext cx="1666675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1: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Tính</a:t>
            </a: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b)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c)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d) 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7200" y="1066800"/>
                <a:ext cx="3885423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15−7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6800"/>
                <a:ext cx="3885423" cy="7936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0" y="2142316"/>
                <a:ext cx="322017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7−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42316"/>
                <a:ext cx="3220176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7200" y="3276600"/>
                <a:ext cx="2635658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9−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76600"/>
                <a:ext cx="2635658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57200" y="4387921"/>
                <a:ext cx="3485248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49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49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17−12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49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49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87921"/>
                <a:ext cx="3485248" cy="793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572000" y="24384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3151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030" y="838200"/>
            <a:ext cx="86401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→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819400" y="3352927"/>
                <a:ext cx="266451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352927"/>
                <a:ext cx="2664512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66800" y="4948535"/>
            <a:ext cx="5014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1400" y="4267327"/>
            <a:ext cx="0" cy="681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rved Down Arrow 7"/>
          <p:cNvSpPr/>
          <p:nvPr/>
        </p:nvSpPr>
        <p:spPr>
          <a:xfrm>
            <a:off x="3554723" y="2895473"/>
            <a:ext cx="1155198" cy="4574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819400" y="838454"/>
                <a:ext cx="2848857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838454"/>
                <a:ext cx="2848857" cy="7936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30903" y="2434062"/>
            <a:ext cx="5646097" cy="1133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57600" y="1752854"/>
            <a:ext cx="0" cy="681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rved Down Arrow 4"/>
          <p:cNvSpPr/>
          <p:nvPr/>
        </p:nvSpPr>
        <p:spPr>
          <a:xfrm>
            <a:off x="3554722" y="381000"/>
            <a:ext cx="1398277" cy="4574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304800"/>
            <a:ext cx="3352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8200" y="656230"/>
            <a:ext cx="7620000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653605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144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304800"/>
            <a:ext cx="3352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76400" y="367605"/>
            <a:ext cx="58674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clip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76400" y="1884527"/>
            <a:ext cx="586740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b="1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76400" y="3505200"/>
            <a:ext cx="586740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653" y="0"/>
            <a:ext cx="1666675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1: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Tính</a:t>
            </a: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a)</a:t>
            </a: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b) </a:t>
            </a: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c) </a:t>
            </a: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d) 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7200" y="1066800"/>
                <a:ext cx="2975494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6800"/>
                <a:ext cx="2975494" cy="7936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0" y="2142316"/>
                <a:ext cx="3885423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40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22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42316"/>
                <a:ext cx="3885423" cy="793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7200" y="3276600"/>
                <a:ext cx="314541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24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76600"/>
                <a:ext cx="3145413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57200" y="4387921"/>
                <a:ext cx="2975495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25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87921"/>
                <a:ext cx="2975495" cy="793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8600" y="5200471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758651" y="2142315"/>
                <a:ext cx="3004349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20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651" y="2142315"/>
                <a:ext cx="3004349" cy="7936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617267" y="2249172"/>
            <a:ext cx="800219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oặc</a:t>
            </a:r>
            <a:endParaRPr lang="en-US" sz="2400" b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Curved Up Arrow 11"/>
          <p:cNvSpPr/>
          <p:nvPr/>
        </p:nvSpPr>
        <p:spPr>
          <a:xfrm>
            <a:off x="5943600" y="2935994"/>
            <a:ext cx="1524000" cy="3406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9522" y="3089721"/>
            <a:ext cx="569387" cy="57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x 4</a:t>
            </a:r>
            <a:endParaRPr lang="en-US" sz="2400" b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5943600" y="1752600"/>
            <a:ext cx="1219200" cy="3897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12413" y="1189127"/>
            <a:ext cx="569387" cy="57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x 4</a:t>
            </a:r>
            <a:endParaRPr lang="en-US" sz="2400" b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6462986" y="1600200"/>
            <a:ext cx="1385613" cy="542115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90292" y="1066800"/>
            <a:ext cx="56938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x 3</a:t>
            </a:r>
            <a:endParaRPr lang="en-US" sz="2400" b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0" name="Curved Down Arrow 19"/>
          <p:cNvSpPr/>
          <p:nvPr/>
        </p:nvSpPr>
        <p:spPr>
          <a:xfrm flipV="1">
            <a:off x="6400800" y="2960524"/>
            <a:ext cx="1219200" cy="493128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98213" y="3276600"/>
            <a:ext cx="569387" cy="57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x 3</a:t>
            </a:r>
            <a:endParaRPr lang="en-US" sz="2400" b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99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184731" y="0"/>
                <a:ext cx="8730669" cy="2444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Bài 2: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Trong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một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công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viên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có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diện</a:t>
                </a:r>
                <a:r>
                  <a:rPr lang="en-US" sz="24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đã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trồng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hoa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và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cây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xanh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trong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đó</a:t>
                </a:r>
                <a:r>
                  <a:rPr lang="en-US" sz="24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diện</a:t>
                </a:r>
                <a:r>
                  <a:rPr lang="en-US" sz="2400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của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công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viên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đã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trồng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hoa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.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Hỏi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diện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để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trồng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cây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xanh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bao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nhiêu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phần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của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công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viên</a:t>
                </a:r>
                <a:r>
                  <a:rPr lang="en-US" sz="2400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?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31" y="0"/>
                <a:ext cx="8730669" cy="2444131"/>
              </a:xfrm>
              <a:prstGeom prst="rect">
                <a:avLst/>
              </a:prstGeom>
              <a:blipFill rotWithShape="1">
                <a:blip r:embed="rId2"/>
                <a:stretch>
                  <a:fillRect l="-1047" r="-1047" b="-39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3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Green grass and blue sky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3" b="7429"/>
          <a:stretch/>
        </p:blipFill>
        <p:spPr bwMode="auto">
          <a:xfrm>
            <a:off x="0" y="0"/>
            <a:ext cx="9144000" cy="41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ree | Free Vectors, Stock Photos &amp; PS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14"/>
          <a:stretch/>
        </p:blipFill>
        <p:spPr bwMode="auto">
          <a:xfrm>
            <a:off x="0" y="1"/>
            <a:ext cx="3057099" cy="41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lower Vector PNG Image - PurePNG | Free transparent CC0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427668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3152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14048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-Right Arrow 12"/>
          <p:cNvSpPr/>
          <p:nvPr/>
        </p:nvSpPr>
        <p:spPr>
          <a:xfrm>
            <a:off x="3214048" y="5283879"/>
            <a:ext cx="4101152" cy="254759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22746" y="4343400"/>
            <a:ext cx="7292454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588224" y="5638800"/>
                <a:ext cx="33528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diện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đã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trồng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hoa</a:t>
                </a:r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24" y="5638800"/>
                <a:ext cx="3352800" cy="714683"/>
              </a:xfrm>
              <a:prstGeom prst="rect">
                <a:avLst/>
              </a:prstGeom>
              <a:blipFill rotWithShape="1">
                <a:blip r:embed="rId5"/>
                <a:stretch>
                  <a:fillRect r="-545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20973" y="4544784"/>
                <a:ext cx="6096000" cy="7130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diện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đã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trồng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hoa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và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cây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xanh</a:t>
                </a:r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73" y="4544784"/>
                <a:ext cx="6096000" cy="713016"/>
              </a:xfrm>
              <a:prstGeom prst="rect">
                <a:avLst/>
              </a:prstGeom>
              <a:blipFill rotWithShape="1">
                <a:blip r:embed="rId6"/>
                <a:stretch>
                  <a:fillRect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-Right Arrow 15"/>
          <p:cNvSpPr/>
          <p:nvPr/>
        </p:nvSpPr>
        <p:spPr>
          <a:xfrm>
            <a:off x="0" y="5283879"/>
            <a:ext cx="3200400" cy="254759"/>
          </a:xfrm>
          <a:prstGeom prst="leftRight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600" y="5562600"/>
            <a:ext cx="2653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9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0" grpId="0"/>
      <p:bldP spid="8" grpId="0" animBg="1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5665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9144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678" y="2133600"/>
            <a:ext cx="2454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2259461"/>
            <a:ext cx="1676400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2149522"/>
            <a:ext cx="2383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3" idx="2"/>
            <a:endCxn id="4" idx="0"/>
          </p:cNvCxnSpPr>
          <p:nvPr/>
        </p:nvCxnSpPr>
        <p:spPr>
          <a:xfrm flipH="1">
            <a:off x="1439839" y="766465"/>
            <a:ext cx="3132161" cy="1367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2"/>
          </p:cNvCxnSpPr>
          <p:nvPr/>
        </p:nvCxnSpPr>
        <p:spPr>
          <a:xfrm>
            <a:off x="4572000" y="766465"/>
            <a:ext cx="0" cy="1506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  <a:endCxn id="6" idx="0"/>
          </p:cNvCxnSpPr>
          <p:nvPr/>
        </p:nvCxnSpPr>
        <p:spPr>
          <a:xfrm>
            <a:off x="4572000" y="766465"/>
            <a:ext cx="2334905" cy="1383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047329" y="3124200"/>
                <a:ext cx="396262" cy="668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29" y="3124200"/>
                <a:ext cx="396262" cy="6689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691140" y="3019117"/>
                <a:ext cx="43152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140" y="3019117"/>
                <a:ext cx="431528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8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52400" y="808567"/>
                <a:ext cx="8763000" cy="2513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Diện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trồng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cây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xanh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viên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Đáp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viên</a:t>
                </a:r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08567"/>
                <a:ext cx="8763000" cy="25133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6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304800"/>
            <a:ext cx="3352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8200" y="656230"/>
            <a:ext cx="7620000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348805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096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131)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653" y="0"/>
            <a:ext cx="1666675" cy="618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1: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Tính</a:t>
            </a: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 </a:t>
            </a: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7200" y="533400"/>
                <a:ext cx="375615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4−3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3400"/>
                <a:ext cx="3756156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0" y="3886200"/>
                <a:ext cx="3145413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86200"/>
                <a:ext cx="3145413" cy="793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593943" y="4062839"/>
                <a:ext cx="331533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37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943" y="4062839"/>
                <a:ext cx="3315331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670143" y="1355761"/>
                <a:ext cx="263565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143" y="1355761"/>
                <a:ext cx="2635657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727311" y="1371600"/>
            <a:ext cx="2759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oặc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gọn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thành</a:t>
            </a:r>
            <a:endParaRPr lang="en-US" sz="2400" b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Curved Up Arrow 1"/>
          <p:cNvSpPr/>
          <p:nvPr/>
        </p:nvSpPr>
        <p:spPr>
          <a:xfrm flipH="1">
            <a:off x="5807758" y="2139565"/>
            <a:ext cx="685800" cy="3591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3943" y="2526268"/>
            <a:ext cx="116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x 2 = 4</a:t>
            </a:r>
            <a:endParaRPr lang="en-US" dirty="0"/>
          </a:p>
        </p:txBody>
      </p:sp>
      <p:sp>
        <p:nvSpPr>
          <p:cNvPr id="13" name="Curved Down Arrow 12"/>
          <p:cNvSpPr/>
          <p:nvPr/>
        </p:nvSpPr>
        <p:spPr>
          <a:xfrm>
            <a:off x="5822543" y="1075138"/>
            <a:ext cx="1165428" cy="3568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3943" y="705806"/>
            <a:ext cx="194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iữ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46303" y="4131575"/>
            <a:ext cx="500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c) </a:t>
            </a:r>
          </a:p>
        </p:txBody>
      </p:sp>
      <p:sp>
        <p:nvSpPr>
          <p:cNvPr id="17" name="Curved Up Arrow 16"/>
          <p:cNvSpPr/>
          <p:nvPr/>
        </p:nvSpPr>
        <p:spPr>
          <a:xfrm>
            <a:off x="5943600" y="4876800"/>
            <a:ext cx="685800" cy="3591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5263503"/>
            <a:ext cx="139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x 3 = 36</a:t>
            </a:r>
            <a:endParaRPr lang="en-US" dirty="0"/>
          </a:p>
        </p:txBody>
      </p:sp>
      <p:sp>
        <p:nvSpPr>
          <p:cNvPr id="19" name="Curved Down Arrow 18"/>
          <p:cNvSpPr/>
          <p:nvPr/>
        </p:nvSpPr>
        <p:spPr>
          <a:xfrm>
            <a:off x="6530772" y="3657600"/>
            <a:ext cx="1317828" cy="3568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4688" y="3244334"/>
            <a:ext cx="194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iữ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12</a:t>
            </a:r>
            <a:endParaRPr lang="en-US" dirty="0"/>
          </a:p>
        </p:txBody>
      </p:sp>
      <p:sp>
        <p:nvSpPr>
          <p:cNvPr id="21" name="Curved Up Arrow 20"/>
          <p:cNvSpPr/>
          <p:nvPr/>
        </p:nvSpPr>
        <p:spPr>
          <a:xfrm flipH="1">
            <a:off x="609600" y="4710359"/>
            <a:ext cx="685800" cy="3591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045" y="5097062"/>
            <a:ext cx="116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x 5 = 15</a:t>
            </a:r>
            <a:endParaRPr lang="en-US" dirty="0"/>
          </a:p>
        </p:txBody>
      </p:sp>
      <p:sp>
        <p:nvSpPr>
          <p:cNvPr id="23" name="Curved Down Arrow 22"/>
          <p:cNvSpPr/>
          <p:nvPr/>
        </p:nvSpPr>
        <p:spPr>
          <a:xfrm>
            <a:off x="717645" y="3645932"/>
            <a:ext cx="1165428" cy="3568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9045" y="3276600"/>
            <a:ext cx="194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iữ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2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348805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096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 (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131)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653" y="0"/>
            <a:ext cx="1666675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1: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Tính</a:t>
            </a: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a)</a:t>
            </a: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b) </a:t>
            </a: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c) </a:t>
            </a: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d) 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7200" y="1066800"/>
                <a:ext cx="3914277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24+5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6800"/>
                <a:ext cx="3914277" cy="7936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0" y="2142316"/>
                <a:ext cx="297549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21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42316"/>
                <a:ext cx="2975494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7200" y="3276600"/>
                <a:ext cx="3390095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14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76600"/>
                <a:ext cx="3390095" cy="793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57200" y="4387921"/>
                <a:ext cx="2635658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87921"/>
                <a:ext cx="2635658" cy="793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8600" y="5200471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255" y="152400"/>
            <a:ext cx="1810945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2: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Tìm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y</a:t>
            </a:r>
            <a:endParaRPr lang="en-US" dirty="0"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t="31445" r="15556" b="27981"/>
          <a:stretch/>
        </p:blipFill>
        <p:spPr bwMode="auto">
          <a:xfrm>
            <a:off x="0" y="914400"/>
            <a:ext cx="9144000" cy="296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472" y="4038600"/>
            <a:ext cx="27799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hạng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chưa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biết</a:t>
            </a:r>
            <a:endParaRPr lang="en-US" sz="20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=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tổng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hạng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biết</a:t>
            </a:r>
            <a:endParaRPr lang="en-US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5136" y="4038600"/>
            <a:ext cx="17828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trừ</a:t>
            </a:r>
            <a:endParaRPr lang="en-US" sz="20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=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hiệu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+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trừ</a:t>
            </a:r>
            <a:endParaRPr lang="en-US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5253" y="4038599"/>
            <a:ext cx="20425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trừ</a:t>
            </a:r>
            <a:endParaRPr lang="en-US" sz="20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=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trừ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hiệu</a:t>
            </a:r>
            <a:endParaRPr lang="en-US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63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152400"/>
            <a:ext cx="83058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599" y="762000"/>
            <a:ext cx="4572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118308" y="2438400"/>
                <a:ext cx="1055674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08" y="2438400"/>
                <a:ext cx="1055674" cy="7848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76300" y="2507649"/>
            <a:ext cx="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200" y="2507649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Arial"/>
                <a:cs typeface="Arial"/>
              </a:rPr>
              <a:t>→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158" y="3992418"/>
            <a:ext cx="533400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318030" y="3153980"/>
            <a:ext cx="0" cy="10058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25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599" y="762000"/>
            <a:ext cx="4572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4800" y="2438400"/>
                <a:ext cx="2392578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438400"/>
                <a:ext cx="2392578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4800" y="3962400"/>
            <a:ext cx="161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rved Up Arrow 5"/>
          <p:cNvSpPr/>
          <p:nvPr/>
        </p:nvSpPr>
        <p:spPr>
          <a:xfrm>
            <a:off x="457200" y="3232079"/>
            <a:ext cx="1295400" cy="609600"/>
          </a:xfrm>
          <a:prstGeom prst="curvedUpArrow">
            <a:avLst>
              <a:gd name="adj1" fmla="val 25000"/>
              <a:gd name="adj2" fmla="val 3764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254321"/>
            <a:ext cx="1045946" cy="9460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1" y="5153630"/>
            <a:ext cx="1904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86000" y="3352800"/>
            <a:ext cx="266700" cy="1676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83882" y="3841679"/>
            <a:ext cx="4160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chia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MSC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1805" y="6169293"/>
            <a:ext cx="19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 flipV="1">
            <a:off x="3505200" y="4303344"/>
            <a:ext cx="1478682" cy="129333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3508896" y="5596679"/>
            <a:ext cx="1472909" cy="7572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2667000" y="2438400"/>
                <a:ext cx="2458237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𝟏𝟗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438400"/>
                <a:ext cx="2458237" cy="793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39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2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337108" y="990600"/>
                <a:ext cx="4682692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𝟏𝟗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08" y="990600"/>
                <a:ext cx="4682692" cy="7936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94564" y="0"/>
            <a:ext cx="87630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663" y="115660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44809" y="2365948"/>
                <a:ext cx="137037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09" y="2365948"/>
                <a:ext cx="1370375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03663" y="252820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62000" y="3481023"/>
                <a:ext cx="1303049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81023"/>
                <a:ext cx="1303049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04800" y="3643281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09600" y="4724400"/>
                <a:ext cx="148739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𝟐𝟏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24400"/>
                <a:ext cx="1487395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22079" y="4886658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endParaRPr lang="en-US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6880937" y="2365948"/>
            <a:ext cx="2265146" cy="976277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984662" y="2362200"/>
                <a:ext cx="2892138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662" y="2362200"/>
                <a:ext cx="2892138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889028" y="3481023"/>
                <a:ext cx="3076483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028" y="3481023"/>
                <a:ext cx="3076483" cy="7936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905000" y="4692721"/>
                <a:ext cx="4214039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𝟐𝟏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𝟐𝟏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𝟒𝟐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𝟐𝟏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𝟓𝟒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𝟐𝟏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𝟏𝟖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692721"/>
                <a:ext cx="4214039" cy="79130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905000" y="5867848"/>
            <a:ext cx="6236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→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04364" y="5501640"/>
            <a:ext cx="0" cy="365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8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" y="0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52400" y="0"/>
                <a:ext cx="8839200" cy="1626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Bài 2: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m,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rộng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b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m.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nửa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chu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vi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0"/>
                <a:ext cx="8839200" cy="1626086"/>
              </a:xfrm>
              <a:prstGeom prst="rect">
                <a:avLst/>
              </a:prstGeom>
              <a:blipFill rotWithShape="1">
                <a:blip r:embed="rId2"/>
                <a:stretch>
                  <a:fillRect l="-1034" r="-1034" b="-2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52400" y="1524000"/>
            <a:ext cx="8839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2010833"/>
            <a:ext cx="67056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2544233"/>
            <a:ext cx="67056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→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x 2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33528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4025289"/>
            <a:ext cx="800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→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Chu vi : 2</a:t>
            </a:r>
          </a:p>
          <a:p>
            <a:pPr algn="just">
              <a:lnSpc>
                <a:spcPct val="150000"/>
              </a:lnSpc>
            </a:pPr>
            <a:endParaRPr lang="en-US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          =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 x 2 : 2    =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57600" y="4572000"/>
            <a:ext cx="0" cy="365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29200" y="4937760"/>
            <a:ext cx="685800" cy="396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372100" y="5334000"/>
            <a:ext cx="0" cy="365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0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0010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9144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8288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343400" y="609600"/>
                <a:ext cx="3505200" cy="1025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609600"/>
                <a:ext cx="3505200" cy="10258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267200" y="1600200"/>
                <a:ext cx="3505200" cy="1025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600200"/>
                <a:ext cx="3505200" cy="10258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2400" y="2772833"/>
            <a:ext cx="8839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52400" y="3352800"/>
                <a:ext cx="8763000" cy="2513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Nửa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chu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vi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(m)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52800"/>
                <a:ext cx="8763000" cy="25133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1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653605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144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1599</Words>
  <Application>Microsoft Office PowerPoint</Application>
  <PresentationFormat>On-screen Show (4:3)</PresentationFormat>
  <Paragraphs>201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Office Theme</vt:lpstr>
      <vt:lpstr>2_Office Theme</vt:lpstr>
      <vt:lpstr>3_Office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</dc:creator>
  <cp:lastModifiedBy>Uyen</cp:lastModifiedBy>
  <cp:revision>44</cp:revision>
  <dcterms:created xsi:type="dcterms:W3CDTF">2020-04-04T05:48:20Z</dcterms:created>
  <dcterms:modified xsi:type="dcterms:W3CDTF">2020-04-10T03:53:22Z</dcterms:modified>
</cp:coreProperties>
</file>